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345" r:id="rId4"/>
    <p:sldId id="346" r:id="rId5"/>
    <p:sldId id="353" r:id="rId6"/>
    <p:sldId id="348" r:id="rId7"/>
    <p:sldId id="349" r:id="rId8"/>
    <p:sldId id="356" r:id="rId9"/>
    <p:sldId id="357" r:id="rId10"/>
    <p:sldId id="259" r:id="rId11"/>
    <p:sldId id="361" r:id="rId12"/>
    <p:sldId id="267" r:id="rId13"/>
    <p:sldId id="306" r:id="rId14"/>
    <p:sldId id="362" r:id="rId15"/>
    <p:sldId id="363" r:id="rId16"/>
    <p:sldId id="273" r:id="rId17"/>
    <p:sldId id="263" r:id="rId18"/>
    <p:sldId id="329" r:id="rId19"/>
    <p:sldId id="315" r:id="rId20"/>
    <p:sldId id="316" r:id="rId21"/>
    <p:sldId id="301" r:id="rId22"/>
    <p:sldId id="298" r:id="rId23"/>
    <p:sldId id="297" r:id="rId24"/>
    <p:sldId id="350" r:id="rId25"/>
    <p:sldId id="364" r:id="rId26"/>
    <p:sldId id="354" r:id="rId27"/>
    <p:sldId id="322" r:id="rId28"/>
    <p:sldId id="323" r:id="rId29"/>
    <p:sldId id="327" r:id="rId30"/>
    <p:sldId id="320" r:id="rId31"/>
    <p:sldId id="321" r:id="rId32"/>
    <p:sldId id="351" r:id="rId33"/>
    <p:sldId id="331" r:id="rId34"/>
    <p:sldId id="274" r:id="rId35"/>
    <p:sldId id="276" r:id="rId36"/>
    <p:sldId id="277" r:id="rId37"/>
    <p:sldId id="310" r:id="rId38"/>
    <p:sldId id="279" r:id="rId39"/>
    <p:sldId id="280" r:id="rId40"/>
    <p:sldId id="278" r:id="rId41"/>
    <p:sldId id="339" r:id="rId42"/>
    <p:sldId id="341" r:id="rId43"/>
    <p:sldId id="358" r:id="rId44"/>
    <p:sldId id="281" r:id="rId45"/>
    <p:sldId id="282" r:id="rId46"/>
    <p:sldId id="283" r:id="rId47"/>
    <p:sldId id="284" r:id="rId48"/>
    <p:sldId id="275" r:id="rId49"/>
    <p:sldId id="359" r:id="rId50"/>
    <p:sldId id="286" r:id="rId51"/>
    <p:sldId id="344" r:id="rId52"/>
    <p:sldId id="288" r:id="rId53"/>
    <p:sldId id="289" r:id="rId54"/>
    <p:sldId id="290" r:id="rId55"/>
    <p:sldId id="293" r:id="rId56"/>
    <p:sldId id="292" r:id="rId57"/>
    <p:sldId id="294" r:id="rId58"/>
    <p:sldId id="342" r:id="rId59"/>
    <p:sldId id="299" r:id="rId60"/>
    <p:sldId id="296" r:id="rId61"/>
    <p:sldId id="287" r:id="rId62"/>
    <p:sldId id="343" r:id="rId63"/>
    <p:sldId id="303" r:id="rId64"/>
    <p:sldId id="314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DAE7-316F-45F8-9B02-330D0D152E12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BBD8-83B6-4F6A-976E-5FF757C754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DAE7-316F-45F8-9B02-330D0D152E12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BBD8-83B6-4F6A-976E-5FF757C754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DAE7-316F-45F8-9B02-330D0D152E12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BBD8-83B6-4F6A-976E-5FF757C754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DAE7-316F-45F8-9B02-330D0D152E12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BBD8-83B6-4F6A-976E-5FF757C754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DAE7-316F-45F8-9B02-330D0D152E12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BBD8-83B6-4F6A-976E-5FF757C754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DAE7-316F-45F8-9B02-330D0D152E12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BBD8-83B6-4F6A-976E-5FF757C754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DAE7-316F-45F8-9B02-330D0D152E12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BBD8-83B6-4F6A-976E-5FF757C754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DAE7-316F-45F8-9B02-330D0D152E12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BBD8-83B6-4F6A-976E-5FF757C754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DAE7-316F-45F8-9B02-330D0D152E12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BBD8-83B6-4F6A-976E-5FF757C754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DAE7-316F-45F8-9B02-330D0D152E12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BBD8-83B6-4F6A-976E-5FF757C754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DAE7-316F-45F8-9B02-330D0D152E12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6BBD8-83B6-4F6A-976E-5FF757C754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6DAE7-316F-45F8-9B02-330D0D152E12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6BBD8-83B6-4F6A-976E-5FF757C754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 descr="Image result for montgomery, alabama 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"/>
            <a:ext cx="6267450" cy="5486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33600" y="5334000"/>
            <a:ext cx="5638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2200" y="57150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Montgomery Heritage Tour</a:t>
            </a:r>
          </a:p>
          <a:p>
            <a:pPr algn="ctr"/>
            <a:r>
              <a:rPr lang="en-US" dirty="0"/>
              <a:t>September 25-28, 2018</a:t>
            </a:r>
          </a:p>
        </p:txBody>
      </p:sp>
    </p:spTree>
  </p:cSld>
  <p:clrMapOvr>
    <a:masterClrMapping/>
  </p:clrMapOvr>
  <p:transition spd="slow" advClick="0" advTm="5000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64A7BD8-F53D-477A-A5C2-52D640FB8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5800" y="990600"/>
            <a:ext cx="7732759" cy="435133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389B5-F9C7-49FD-86BF-816A65CA27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6300" y="952500"/>
            <a:ext cx="6858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49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C:\Users\Veronica L. Blalock\Pictures\2018-09\P1050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85800"/>
            <a:ext cx="7010400" cy="52578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ning room table&#10;&#10;Description generated with very high confidence">
            <a:extLst>
              <a:ext uri="{FF2B5EF4-FFF2-40B4-BE49-F238E27FC236}">
                <a16:creationId xmlns:a16="http://schemas.microsoft.com/office/drawing/2014/main" id="{E7ED289E-7043-42C9-8314-B6A906BDC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7467600" cy="5142845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CCC9630-C385-4B99-BB5C-D5A28D6B6C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46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person&#10;&#10;Description automatically generated">
            <a:extLst>
              <a:ext uri="{FF2B5EF4-FFF2-40B4-BE49-F238E27FC236}">
                <a16:creationId xmlns:a16="http://schemas.microsoft.com/office/drawing/2014/main" id="{F5402D11-7207-4F8F-A822-4778C38A8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09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white building&#10;&#10;Description generated with high confidence">
            <a:extLst>
              <a:ext uri="{FF2B5EF4-FFF2-40B4-BE49-F238E27FC236}">
                <a16:creationId xmlns:a16="http://schemas.microsoft.com/office/drawing/2014/main" id="{4F0C8456-A666-4825-BE9C-7E40908510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1000" y="685800"/>
            <a:ext cx="8124898" cy="4876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fountain in front of a building&#10;&#10;Description generated with high confidence">
            <a:extLst>
              <a:ext uri="{FF2B5EF4-FFF2-40B4-BE49-F238E27FC236}">
                <a16:creationId xmlns:a16="http://schemas.microsoft.com/office/drawing/2014/main" id="{557C9B03-40F6-436C-9FDE-B1AB6D6CD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237866" cy="5003715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pull dir="l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r="19118"/>
          <a:stretch>
            <a:fillRect/>
          </a:stretch>
        </p:blipFill>
        <p:spPr bwMode="auto">
          <a:xfrm>
            <a:off x="990600" y="838200"/>
            <a:ext cx="7010400" cy="488800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plu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 cstate="print"/>
          <a:srcRect l="19975" t="24203" b="1088"/>
          <a:stretch>
            <a:fillRect/>
          </a:stretch>
        </p:blipFill>
        <p:spPr bwMode="auto">
          <a:xfrm rot="5400000">
            <a:off x="1652454" y="1243147"/>
            <a:ext cx="5762892" cy="40386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CBE853E5-2C2A-4B26-B8C2-38294075B7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3399" y="685800"/>
            <a:ext cx="8107746" cy="50292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ubway train&#10;&#10;Description generated with high confidence">
            <a:extLst>
              <a:ext uri="{FF2B5EF4-FFF2-40B4-BE49-F238E27FC236}">
                <a16:creationId xmlns:a16="http://schemas.microsoft.com/office/drawing/2014/main" id="{30019D11-5B5F-4ED2-ADF7-84F54D172C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8124898" cy="4724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 l="6784" t="16078" r="12642" b="14796"/>
          <a:stretch>
            <a:fillRect/>
          </a:stretch>
        </p:blipFill>
        <p:spPr bwMode="auto">
          <a:xfrm rot="5157314">
            <a:off x="2144885" y="-7318"/>
            <a:ext cx="4854231" cy="66294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split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uilding&#10;&#10;Description generated with high confidence">
            <a:extLst>
              <a:ext uri="{FF2B5EF4-FFF2-40B4-BE49-F238E27FC236}">
                <a16:creationId xmlns:a16="http://schemas.microsoft.com/office/drawing/2014/main" id="{7922CBA6-52A0-4A8F-8556-5942C1BAE0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6045" y="-55845"/>
            <a:ext cx="5527110" cy="6400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zoom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generated with high confidence">
            <a:extLst>
              <a:ext uri="{FF2B5EF4-FFF2-40B4-BE49-F238E27FC236}">
                <a16:creationId xmlns:a16="http://schemas.microsoft.com/office/drawing/2014/main" id="{40712B19-5303-4110-96C2-EA16A97D37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7768" y="614432"/>
            <a:ext cx="5810724" cy="5496261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amond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A95C6C00-A01C-4495-ACFD-BC5BBE6B5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001000" cy="5943600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7C818BE6-11AF-41AA-A44C-8A31B96C6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7" y="0"/>
            <a:ext cx="8574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45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5E20A2-B1A9-4742-A56F-151016D1C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8839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44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snow&#10;&#10;Description automatically generated">
            <a:extLst>
              <a:ext uri="{FF2B5EF4-FFF2-40B4-BE49-F238E27FC236}">
                <a16:creationId xmlns:a16="http://schemas.microsoft.com/office/drawing/2014/main" id="{C32595B1-4D1F-4E67-9F71-C67D0265E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295"/>
            <a:ext cx="9144000" cy="624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89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P10506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533400"/>
            <a:ext cx="6994525" cy="52466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P1050633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57200"/>
            <a:ext cx="6994525" cy="52466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cut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P1050632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533400"/>
            <a:ext cx="6994525" cy="52466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comb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hoto&#10;&#10;Description automatically generated">
            <a:extLst>
              <a:ext uri="{FF2B5EF4-FFF2-40B4-BE49-F238E27FC236}">
                <a16:creationId xmlns:a16="http://schemas.microsoft.com/office/drawing/2014/main" id="{D2BFB715-DA82-4E63-9701-52CAD44CD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295275"/>
            <a:ext cx="874395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17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 descr="P1050627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57200"/>
            <a:ext cx="6994525" cy="52466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cover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 r="10948"/>
          <a:stretch>
            <a:fillRect/>
          </a:stretch>
        </p:blipFill>
        <p:spPr bwMode="auto">
          <a:xfrm>
            <a:off x="2438400" y="533400"/>
            <a:ext cx="6229350" cy="52482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pic>
        <p:nvPicPr>
          <p:cNvPr id="76804" name="Picture 4" descr="P1050629 (1)"/>
          <p:cNvPicPr>
            <a:picLocks noChangeAspect="1" noChangeArrowheads="1"/>
          </p:cNvPicPr>
          <p:nvPr/>
        </p:nvPicPr>
        <p:blipFill>
          <a:blip r:embed="rId3" cstate="print"/>
          <a:srcRect l="23692" t="18518" r="8496" b="13943"/>
          <a:stretch>
            <a:fillRect/>
          </a:stretch>
        </p:blipFill>
        <p:spPr bwMode="auto">
          <a:xfrm>
            <a:off x="228600" y="2209800"/>
            <a:ext cx="4743450" cy="36004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ipe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D12B6D4D-B866-4952-9B11-7CF15082E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7200"/>
            <a:ext cx="7086600" cy="572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10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3FEEC09-032D-4130-842D-AEAB0EBD6B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56268"/>
            <a:ext cx="9144000" cy="51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59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Veronica L. Blalock\Pictures\2018-09\P105061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6959600" cy="52197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randomBa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r="13602"/>
          <a:stretch>
            <a:fillRect/>
          </a:stretch>
        </p:blipFill>
        <p:spPr bwMode="auto">
          <a:xfrm>
            <a:off x="838200" y="685800"/>
            <a:ext cx="7592958" cy="4953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:\Users\Veronica L. Blalock\Pictures\2018-09\P1050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399" y="533400"/>
            <a:ext cx="7268135" cy="52578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building&#10;&#10;Description generated with very high confidence">
            <a:extLst>
              <a:ext uri="{FF2B5EF4-FFF2-40B4-BE49-F238E27FC236}">
                <a16:creationId xmlns:a16="http://schemas.microsoft.com/office/drawing/2014/main" id="{AD73AA0A-1E7F-4FC3-AB4F-FA3DE6439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914400"/>
            <a:ext cx="7583237" cy="441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hecke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uilding, grass, outdoor, ground&#10;&#10;Description generated with very high confidence">
            <a:extLst>
              <a:ext uri="{FF2B5EF4-FFF2-40B4-BE49-F238E27FC236}">
                <a16:creationId xmlns:a16="http://schemas.microsoft.com/office/drawing/2014/main" id="{3B881306-5754-45F6-9325-7AF81A32F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200"/>
            <a:ext cx="7615347" cy="4572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over dir="l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building, wall&#10;&#10;Description generated with very high confidence">
            <a:extLst>
              <a:ext uri="{FF2B5EF4-FFF2-40B4-BE49-F238E27FC236}">
                <a16:creationId xmlns:a16="http://schemas.microsoft.com/office/drawing/2014/main" id="{41E8365C-27D1-4A22-856E-17F85C6418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30949" y="478852"/>
            <a:ext cx="5753637" cy="5557934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over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8BB41B4-8006-4D14-9970-97DF8EF2C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423862"/>
            <a:ext cx="765810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93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some grass&#10;&#10;Description generated with high confidence">
            <a:extLst>
              <a:ext uri="{FF2B5EF4-FFF2-40B4-BE49-F238E27FC236}">
                <a16:creationId xmlns:a16="http://schemas.microsoft.com/office/drawing/2014/main" id="{47C3BFD7-D179-4290-AB9D-6E374655F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7696200" cy="4572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7FACA4F-D873-4891-82D5-8800A73F7E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-22860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63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26BC64F1-0B97-4D04-8AF0-D6ACF4B6E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86" y="918972"/>
            <a:ext cx="3881628" cy="502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60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BBF3F6D-ADD1-4AC6-A0E4-11D7527B67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754"/>
            <a:ext cx="9144000" cy="51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07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Users\Veronica L. Blalock\Pictures\2018-09\P105058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25600" y="1041400"/>
            <a:ext cx="5664200" cy="4648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362200" y="63246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Could be a relative?</a:t>
            </a:r>
          </a:p>
        </p:txBody>
      </p:sp>
      <p:sp>
        <p:nvSpPr>
          <p:cNvPr id="5" name="Left Arrow 4"/>
          <p:cNvSpPr/>
          <p:nvPr/>
        </p:nvSpPr>
        <p:spPr>
          <a:xfrm>
            <a:off x="6019800" y="3733800"/>
            <a:ext cx="1524000" cy="22860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 advTm="5000">
    <p:cover dir="r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ooden bench&#10;&#10;Description generated with high confidence">
            <a:extLst>
              <a:ext uri="{FF2B5EF4-FFF2-40B4-BE49-F238E27FC236}">
                <a16:creationId xmlns:a16="http://schemas.microsoft.com/office/drawing/2014/main" id="{B83BC574-6A9E-45F0-BA18-2AF1841B83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4400" y="762000"/>
            <a:ext cx="7389072" cy="4495800"/>
          </a:xfrm>
          <a:prstGeom prst="rect">
            <a:avLst/>
          </a:prstGeom>
        </p:spPr>
      </p:pic>
    </p:spTree>
  </p:cSld>
  <p:clrMapOvr>
    <a:masterClrMapping/>
  </p:clrMapOvr>
  <p:transition spd="slow" advTm="5000">
    <p:cover dir="r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building&#10;&#10;Description generated with high confidence">
            <a:extLst>
              <a:ext uri="{FF2B5EF4-FFF2-40B4-BE49-F238E27FC236}">
                <a16:creationId xmlns:a16="http://schemas.microsoft.com/office/drawing/2014/main" id="{37641C81-6E92-4883-B062-346AE9AA7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3033" y="721567"/>
            <a:ext cx="5257801" cy="5186267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3BC4BC65-522B-4149-9134-8D144EEEF6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7386747" cy="4343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over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D37599A-98AC-4756-8D08-548D419E62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7996347" cy="44996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omb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&#10;&#10;Description automatically generated">
            <a:extLst>
              <a:ext uri="{FF2B5EF4-FFF2-40B4-BE49-F238E27FC236}">
                <a16:creationId xmlns:a16="http://schemas.microsoft.com/office/drawing/2014/main" id="{0539609C-A96B-4CD3-8ED4-EF7057AFB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56268"/>
            <a:ext cx="9144000" cy="51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6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2E3F9EB-9EF2-465A-BE3F-57175F42C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67"/>
            <a:ext cx="9144000" cy="51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505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Veronica L. Blalock\Pictures\2018-09\P10505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6781800" cy="50863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edg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building&#10;&#10;Description automatically generated">
            <a:extLst>
              <a:ext uri="{FF2B5EF4-FFF2-40B4-BE49-F238E27FC236}">
                <a16:creationId xmlns:a16="http://schemas.microsoft.com/office/drawing/2014/main" id="{2CA83E10-4B90-4EA6-A4ED-BDB8B6978A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56268"/>
            <a:ext cx="9144000" cy="51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90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ouse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3D67DC30-D8A3-4367-9E7E-AE2DC3A9D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01000" cy="4953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people walking down a road&#10;&#10;Description generated with high confidence">
            <a:extLst>
              <a:ext uri="{FF2B5EF4-FFF2-40B4-BE49-F238E27FC236}">
                <a16:creationId xmlns:a16="http://schemas.microsoft.com/office/drawing/2014/main" id="{9A47E321-4AC3-48F2-92D2-E6ECA4F142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543800" cy="46482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Veronica L. Blalock\Pictures\2018-09\P105060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838200"/>
            <a:ext cx="5943600" cy="44577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2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l="8170" t="21771" r="6046" b="12915"/>
          <a:stretch>
            <a:fillRect/>
          </a:stretch>
        </p:blipFill>
        <p:spPr bwMode="auto">
          <a:xfrm>
            <a:off x="533400" y="838200"/>
            <a:ext cx="8134350" cy="4648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edg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>
            <a:lum bright="-5000"/>
          </a:blip>
          <a:srcRect b="22160"/>
          <a:stretch>
            <a:fillRect/>
          </a:stretch>
        </p:blipFill>
        <p:spPr bwMode="auto">
          <a:xfrm>
            <a:off x="609600" y="914400"/>
            <a:ext cx="7948053" cy="4648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newsfla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P1050608"/>
          <p:cNvPicPr>
            <a:picLocks noChangeAspect="1" noChangeArrowheads="1"/>
          </p:cNvPicPr>
          <p:nvPr/>
        </p:nvPicPr>
        <p:blipFill>
          <a:blip r:embed="rId2" cstate="print"/>
          <a:srcRect l="5965" t="39107" b="7516"/>
          <a:stretch>
            <a:fillRect/>
          </a:stretch>
        </p:blipFill>
        <p:spPr bwMode="auto">
          <a:xfrm rot="5400000">
            <a:off x="1158875" y="2041525"/>
            <a:ext cx="6578600" cy="2800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newsfla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arden&#10;&#10;Description automatically generated">
            <a:extLst>
              <a:ext uri="{FF2B5EF4-FFF2-40B4-BE49-F238E27FC236}">
                <a16:creationId xmlns:a16="http://schemas.microsoft.com/office/drawing/2014/main" id="{689D5763-EBE3-4ACB-9A80-0D889775D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56268"/>
            <a:ext cx="9144000" cy="51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694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sign with white text&#10;&#10;Description generated with very high confidence">
            <a:extLst>
              <a:ext uri="{FF2B5EF4-FFF2-40B4-BE49-F238E27FC236}">
                <a16:creationId xmlns:a16="http://schemas.microsoft.com/office/drawing/2014/main" id="{C04C6013-98A9-4CDA-B675-69044D42E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66800"/>
            <a:ext cx="7162800" cy="4572000"/>
          </a:xfrm>
          <a:prstGeom prst="rect">
            <a:avLst/>
          </a:prstGeom>
          <a:scene3d>
            <a:camera prst="orthographicFront">
              <a:rot lat="0" lon="600000" rev="0"/>
            </a:camera>
            <a:lightRig rig="threePt" dir="t"/>
          </a:scene3d>
        </p:spPr>
      </p:pic>
    </p:spTree>
  </p:cSld>
  <p:clrMapOvr>
    <a:masterClrMapping/>
  </p:clrMapOvr>
  <p:transition spd="slow" advClick="0" advTm="5000"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74D3AC1A-BCB1-41AA-969D-A160CE099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118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a table in a restaurant&#10;&#10;Description generated with very high confidence">
            <a:extLst>
              <a:ext uri="{FF2B5EF4-FFF2-40B4-BE49-F238E27FC236}">
                <a16:creationId xmlns:a16="http://schemas.microsoft.com/office/drawing/2014/main" id="{554F791E-94F7-41F9-8C70-CA725E242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924800" cy="4419600"/>
          </a:xfrm>
          <a:prstGeom prst="rect">
            <a:avLst/>
          </a:prstGeom>
        </p:spPr>
      </p:pic>
      <p:sp>
        <p:nvSpPr>
          <p:cNvPr id="10242" name="AutoShape 2" descr="Image result for dreamland barbecue montgomery alaba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5" name="Picture 5" descr="Image result for dreamland barbecue montgomery alabama"/>
          <p:cNvPicPr>
            <a:picLocks noChangeAspect="1" noChangeArrowheads="1"/>
          </p:cNvPicPr>
          <p:nvPr/>
        </p:nvPicPr>
        <p:blipFill>
          <a:blip r:embed="rId3" cstate="print"/>
          <a:srcRect l="23706" r="19073"/>
          <a:stretch>
            <a:fillRect/>
          </a:stretch>
        </p:blipFill>
        <p:spPr bwMode="auto">
          <a:xfrm>
            <a:off x="6781800" y="4800600"/>
            <a:ext cx="2057400" cy="1752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circl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"/>
          <p:cNvPicPr>
            <a:picLocks noChangeAspect="1" noChangeArrowheads="1"/>
          </p:cNvPicPr>
          <p:nvPr/>
        </p:nvPicPr>
        <p:blipFill>
          <a:blip r:embed="rId2" cstate="print"/>
          <a:srcRect t="1634" b="10069"/>
          <a:stretch>
            <a:fillRect/>
          </a:stretch>
        </p:blipFill>
        <p:spPr bwMode="auto">
          <a:xfrm rot="16200000">
            <a:off x="1916906" y="-164306"/>
            <a:ext cx="5086350" cy="61769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71600" y="5638800"/>
            <a:ext cx="6172200" cy="9144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Soil from Alabama lynching sites, collected as part of EJI’s Community Remembrance Project, forms a full-wall exhibit in EJI’s Montgomery, Alabama office.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5000">
    <p:wheel spokes="8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sky&#10;&#10;Description automatically generated">
            <a:extLst>
              <a:ext uri="{FF2B5EF4-FFF2-40B4-BE49-F238E27FC236}">
                <a16:creationId xmlns:a16="http://schemas.microsoft.com/office/drawing/2014/main" id="{78AC82D4-04C9-4367-82B4-8E27CE573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56268"/>
            <a:ext cx="9144000" cy="51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238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D813053E-BD0E-4796-ABCA-90F2A3BA50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599" y="838200"/>
            <a:ext cx="7718653" cy="4572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/>
          <a:srcRect t="22859"/>
          <a:stretch>
            <a:fillRect/>
          </a:stretch>
        </p:blipFill>
        <p:spPr bwMode="auto">
          <a:xfrm>
            <a:off x="685800" y="914400"/>
            <a:ext cx="7896601" cy="4572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&#10;&#10;Description automatically generated">
            <a:extLst>
              <a:ext uri="{FF2B5EF4-FFF2-40B4-BE49-F238E27FC236}">
                <a16:creationId xmlns:a16="http://schemas.microsoft.com/office/drawing/2014/main" id="{76B6213F-24E6-439C-A092-5E939A051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33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FE3018C-9461-45AA-808C-AB32F14A6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163"/>
            <a:ext cx="9144000" cy="477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2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tone building&#10;&#10;Description automatically generated">
            <a:extLst>
              <a:ext uri="{FF2B5EF4-FFF2-40B4-BE49-F238E27FC236}">
                <a16:creationId xmlns:a16="http://schemas.microsoft.com/office/drawing/2014/main" id="{F0BB2318-4B0F-4BA3-B71A-DA96CC3665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268"/>
            <a:ext cx="9144000" cy="51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18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38</Words>
  <Application>Microsoft Office PowerPoint</Application>
  <PresentationFormat>On-screen Show (4:3)</PresentationFormat>
  <Paragraphs>4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Veronica L. Blalock</dc:creator>
  <cp:lastModifiedBy>valerie reeves</cp:lastModifiedBy>
  <cp:revision>56</cp:revision>
  <dcterms:created xsi:type="dcterms:W3CDTF">2018-10-09T08:48:55Z</dcterms:created>
  <dcterms:modified xsi:type="dcterms:W3CDTF">2019-02-06T23:39:37Z</dcterms:modified>
</cp:coreProperties>
</file>